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UNASYNQ STORY KIT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Story Title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 that frames the whole story for the visitor.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48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OPENING BULLETS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2468880"/>
            <a:ext cx="6035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first fact that earns attention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second fact that sets the scene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visitor can choose from here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menu driven story, not a straight line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1605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narrative object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448056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the visitor in two or three spoken sentences. This text is turned into narration audio, it is not shown on screen.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80960" y="21488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MENU SECTIONS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680960" y="2468880"/>
            <a:ext cx="3840480" cy="1005840"/>
          </a:xfrm>
          <a:prstGeom prst="rect">
            <a:avLst/>
          </a:prstGeom>
          <a:solidFill>
            <a:srgbClr val="EDF1F4"/>
          </a:solidFill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Section Title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Section Title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680960" y="36118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buttons are created automatically, one per section slide. This list is only a reminder for you.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680960" y="45720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story holds at this menu until the visitor picks a section. Duplicate the section and deep dive slides for each menu entry.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story: your_story  •  page: home_menu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0881360" y="6446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PAGE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Section Title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framing question for this section?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TEXT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237744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 screen bullets for this section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to five short lines work best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stay visible while the audio plays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38404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narrative object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416052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spoken story for this section here, three to six sentences. The importer turns it into narration audio with the Speak switch already on.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80960" y="685800"/>
            <a:ext cx="3840480" cy="2743200"/>
          </a:xfrm>
          <a:prstGeom prst="rect">
            <a:avLst/>
          </a:prstGeom>
          <a:solidFill>
            <a:srgbClr val="EDF1F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PICTURE HERE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680960" y="4297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BUTTONS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680960" y="35204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with a real photo. Pictures keep their position and size on import.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680960" y="461772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EDF1F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Dive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601200" y="4617720"/>
            <a:ext cx="1920240" cy="384048"/>
          </a:xfrm>
          <a:prstGeom prst="roundRect">
            <a:avLst>
              <a:gd name="adj" fmla="val 19048"/>
            </a:avLst>
          </a:prstGeom>
          <a:solidFill>
            <a:srgbClr val="EDF1F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Menu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680960" y="512064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EDF1F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680960" y="562356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Buttons are generated automatically. Deep Dive appears when this section has a deep dive slide.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48640" y="548640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BEHAVIOR: hold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Options: hold, continue, return to &lt;section title&gt;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story: your_story  •  section: First Section Title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881360" y="6446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DIVE PAGE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Dive: A Closer Look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target: First Section Title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DEEP DIVE BULLETS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237744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detail for visitors who want more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story, a person, or a close up of one thing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Kept separate so the main path stays short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38404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narrative object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416052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spoken deep dive text. It plays like a short side story and then the visitor returns to the section they came from.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680960" y="4297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BEHAVIOR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680960" y="4617720"/>
            <a:ext cx="3840480" cy="822960"/>
          </a:xfrm>
          <a:prstGeom prst="rect">
            <a:avLst/>
          </a:prstGeom>
          <a:solidFill>
            <a:srgbClr val="EDF1F4"/>
          </a:solidFill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to First Section Title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return when finished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680960" y="55321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dives return to their section automatically. The Return target line above the bullets says which section owns this page.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story: your_story  •  deep_dive: Deep Dive: A Closer Look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881360" y="6446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PAGE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Section Title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4937760" cy="3108960"/>
          </a:xfrm>
          <a:prstGeom prst="rect">
            <a:avLst/>
          </a:prstGeom>
          <a:solidFill>
            <a:srgbClr val="EDF1F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PICTURE HERE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52160" y="1600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TEXT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852160" y="1920240"/>
            <a:ext cx="5669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picture first layout for visual sections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Boxes keep their position and size on import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Arrange slides freely, the layout carries over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852160" y="34747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narrative object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852160" y="379476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sample section shows the return option: when it finishes it jumps back to the home menu instead of holding.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548640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BEHAVIOR: return to menu</a:t>
            </a:r>
            <a:endParaRPr lang="en-US" sz="1200" dirty="0"/>
          </a:p>
          <a:p>
            <a:pPr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section returns to the home menu when it ends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story: your_story  •  section: Second Section Title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881360" y="6446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2026-08-03T08:57:49Z</dcterms:created>
  <dcterms:modified xsi:type="dcterms:W3CDTF">2026-08-03T08:57:49Z</dcterms:modified>
</cp:coreProperties>
</file>